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113" r:id="rId8"/>
    <p:sldId id="1116" r:id="rId9"/>
    <p:sldId id="1115" r:id="rId10"/>
    <p:sldId id="1111" r:id="rId11"/>
    <p:sldId id="1114" r:id="rId12"/>
    <p:sldId id="1080" r:id="rId13"/>
    <p:sldId id="1099" r:id="rId14"/>
    <p:sldId id="1100" r:id="rId15"/>
    <p:sldId id="1101" r:id="rId16"/>
    <p:sldId id="1105" r:id="rId17"/>
    <p:sldId id="1102" r:id="rId18"/>
    <p:sldId id="1108" r:id="rId19"/>
    <p:sldId id="1107" r:id="rId20"/>
    <p:sldId id="1106" r:id="rId21"/>
    <p:sldId id="1086" r:id="rId22"/>
    <p:sldId id="1083" r:id="rId23"/>
    <p:sldId id="1082" r:id="rId24"/>
    <p:sldId id="1089" r:id="rId25"/>
    <p:sldId id="1084" r:id="rId26"/>
    <p:sldId id="1091" r:id="rId27"/>
    <p:sldId id="1092" r:id="rId28"/>
    <p:sldId id="1093" r:id="rId29"/>
    <p:sldId id="1085" r:id="rId30"/>
    <p:sldId id="1087" r:id="rId31"/>
    <p:sldId id="1088" r:id="rId32"/>
    <p:sldId id="1094" r:id="rId33"/>
    <p:sldId id="1095" r:id="rId34"/>
    <p:sldId id="1096" r:id="rId35"/>
    <p:sldId id="1097" r:id="rId36"/>
    <p:sldId id="1098" r:id="rId37"/>
    <p:sldId id="1076" r:id="rId3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40"/>
      <p:italic r:id="rId41"/>
    </p:embeddedFont>
    <p:embeddedFont>
      <p:font typeface="Muli Light" panose="020B0600000101010101" charset="0"/>
      <p:regular r:id="rId42"/>
      <p:bold r:id="rId43"/>
      <p:italic r:id="rId44"/>
      <p:boldItalic r:id="rId45"/>
    </p:embeddedFont>
    <p:embeddedFont>
      <p:font typeface="Poppins" panose="020B0600000101010101" charset="0"/>
      <p:regular r:id="rId46"/>
      <p:bold r:id="rId47"/>
      <p:italic r:id="rId48"/>
      <p:boldItalic r:id="rId49"/>
    </p:embeddedFont>
    <p:embeddedFont>
      <p:font typeface="Poppins Light" panose="020B0600000101010101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7" autoAdjust="0"/>
  </p:normalViewPr>
  <p:slideViewPr>
    <p:cSldViewPr snapToGrid="0">
      <p:cViewPr varScale="1">
        <p:scale>
          <a:sx n="95" d="100"/>
          <a:sy n="95" d="100"/>
        </p:scale>
        <p:origin x="109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930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근데 이건 클립만 다운로드 해줌 </a:t>
            </a:r>
            <a:r>
              <a:rPr lang="ko-KR" altLang="en-US" dirty="0" err="1"/>
              <a:t>ㅠ</a:t>
            </a:r>
            <a:r>
              <a:rPr lang="en-US" altLang="ko-KR" dirty="0"/>
              <a:t>(</a:t>
            </a:r>
            <a:r>
              <a:rPr lang="ko-KR" altLang="en-US" dirty="0"/>
              <a:t>이미 </a:t>
            </a:r>
            <a:r>
              <a:rPr lang="ko-KR" altLang="en-US" dirty="0" err="1"/>
              <a:t>편집된거만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09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이 오픈소스는 </a:t>
            </a:r>
            <a:r>
              <a:rPr lang="en-US" altLang="ko-KR" dirty="0" err="1"/>
              <a:t>c#</a:t>
            </a:r>
            <a:r>
              <a:rPr lang="en-US" altLang="ko-KR" dirty="0"/>
              <a:t> .NET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프레임워크</a:t>
            </a:r>
            <a:r>
              <a:rPr lang="ko-KR" altLang="en-US" dirty="0"/>
              <a:t>로 작성되어있고 소스코드가 방대하기 때문에 지금 분석하고 있는데 시간이 걸리고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현재까지 분석한 내용과 진행상황을 간단히 설명하자면</a:t>
            </a:r>
          </a:p>
        </p:txBody>
      </p:sp>
    </p:spTree>
    <p:extLst>
      <p:ext uri="{BB962C8B-B14F-4D97-AF65-F5344CB8AC3E}">
        <p14:creationId xmlns:p14="http://schemas.microsoft.com/office/powerpoint/2010/main" val="428726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정보를 </a:t>
            </a:r>
            <a:r>
              <a:rPr lang="ko-KR" altLang="en-US" dirty="0" err="1"/>
              <a:t>입력받은</a:t>
            </a:r>
            <a:r>
              <a:rPr lang="ko-KR" altLang="en-US" dirty="0"/>
              <a:t> 뒤 비디오 아이디를 얻고 </a:t>
            </a:r>
            <a:r>
              <a:rPr lang="ko-KR" altLang="en-US" dirty="0" err="1"/>
              <a:t>엑세스</a:t>
            </a:r>
            <a:r>
              <a:rPr lang="ko-KR" altLang="en-US" dirty="0"/>
              <a:t> 토큰을 </a:t>
            </a:r>
            <a:r>
              <a:rPr lang="ko-KR" altLang="en-US" dirty="0" err="1"/>
              <a:t>발급반든다</a:t>
            </a:r>
            <a:r>
              <a:rPr lang="ko-KR" altLang="en-US" dirty="0"/>
              <a:t> 그리고 </a:t>
            </a:r>
            <a:r>
              <a:rPr lang="ko-KR" altLang="en-US" dirty="0" err="1"/>
              <a:t>그정보를</a:t>
            </a:r>
            <a:r>
              <a:rPr lang="ko-KR" altLang="en-US" dirty="0"/>
              <a:t> 이용해서 </a:t>
            </a:r>
            <a:r>
              <a:rPr lang="ko-KR" altLang="en-US" dirty="0" err="1"/>
              <a:t>트위치</a:t>
            </a:r>
            <a:r>
              <a:rPr lang="ko-KR" altLang="en-US" dirty="0"/>
              <a:t> 지금 </a:t>
            </a:r>
            <a:r>
              <a:rPr lang="en-US" altLang="ko-KR" dirty="0"/>
              <a:t>m3u8 </a:t>
            </a:r>
            <a:r>
              <a:rPr lang="ko-KR" altLang="en-US" dirty="0"/>
              <a:t>파일을 다운로드 받는 데 까지는 성공했는데 이 파일이 정상적인 </a:t>
            </a:r>
            <a:r>
              <a:rPr lang="en-US" altLang="ko-KR" dirty="0"/>
              <a:t>m3u8 </a:t>
            </a:r>
            <a:r>
              <a:rPr lang="ko-KR" altLang="en-US" dirty="0"/>
              <a:t>파일과는 달라서 </a:t>
            </a:r>
            <a:r>
              <a:rPr lang="ko-KR" altLang="en-US" dirty="0" err="1"/>
              <a:t>이파일을</a:t>
            </a:r>
            <a:r>
              <a:rPr lang="ko-KR" altLang="en-US" dirty="0"/>
              <a:t> 다운로드 받는 방법은 아직 소스코드를 더 분석해 보고있는 중이다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M3u8</a:t>
            </a:r>
            <a:r>
              <a:rPr lang="ko-KR" altLang="en-US" dirty="0"/>
              <a:t>이 머냐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유튜브</a:t>
            </a:r>
            <a:r>
              <a:rPr lang="ko-KR" altLang="en-US" dirty="0"/>
              <a:t> 같은 동영상을 관리하는 사이트들은 영상을 쪼개서 저장</a:t>
            </a:r>
            <a:r>
              <a:rPr lang="en-US" altLang="ko-KR" dirty="0"/>
              <a:t>(</a:t>
            </a:r>
            <a:r>
              <a:rPr lang="ko-KR" altLang="en-US" dirty="0" err="1"/>
              <a:t>버퍼링</a:t>
            </a:r>
            <a:r>
              <a:rPr lang="ko-KR" altLang="en-US" dirty="0"/>
              <a:t> 등의 이유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M3u8 </a:t>
            </a:r>
            <a:r>
              <a:rPr lang="ko-KR" altLang="en-US" dirty="0"/>
              <a:t>파일에 대해서 간단히 설명하자면 영상들이 쪼개진 정보를 담긴 파일이라고 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11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m3u8 </a:t>
            </a:r>
            <a:r>
              <a:rPr lang="ko-KR" altLang="en-US" dirty="0"/>
              <a:t>파일같은</a:t>
            </a:r>
            <a:r>
              <a:rPr lang="en-US" altLang="ko-KR" dirty="0"/>
              <a:t> </a:t>
            </a:r>
            <a:r>
              <a:rPr lang="ko-KR" altLang="en-US" dirty="0"/>
              <a:t>경우에는 왼쪽과 같이 파일이 저장된 위치도 지정되어 있는데 현재 </a:t>
            </a:r>
            <a:r>
              <a:rPr lang="en-US" altLang="ko-KR" dirty="0"/>
              <a:t>twitch </a:t>
            </a:r>
            <a:r>
              <a:rPr lang="ko-KR" altLang="en-US" dirty="0"/>
              <a:t>에서 제공하는 파일 같은 경우에는 파일의 이름정보만 있고 위치를 알려주지 않았기 때문에 파일의 위치를 찾아 다운받고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그 다음에는 이 쪼개진 파일을 하나로 합쳐야 영상이 다운받아지는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시간은 이것을 마저하는 것을 목표로 하고있다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402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채팅을 </a:t>
            </a:r>
            <a:r>
              <a:rPr lang="ko-KR" altLang="en-US" dirty="0" err="1"/>
              <a:t>얻는것도</a:t>
            </a:r>
            <a:r>
              <a:rPr lang="ko-KR" altLang="en-US" dirty="0"/>
              <a:t> </a:t>
            </a:r>
            <a:r>
              <a:rPr lang="ko-KR" altLang="en-US" dirty="0" err="1"/>
              <a:t>오픈소스</a:t>
            </a:r>
            <a:r>
              <a:rPr lang="ko-KR" altLang="en-US" dirty="0"/>
              <a:t> 발견</a:t>
            </a:r>
            <a:r>
              <a:rPr lang="en-US" altLang="ko-KR" dirty="0"/>
              <a:t>(</a:t>
            </a:r>
            <a:r>
              <a:rPr lang="ko-KR" altLang="en-US" dirty="0"/>
              <a:t>원래 </a:t>
            </a:r>
            <a:r>
              <a:rPr lang="ko-KR" altLang="en-US" dirty="0" err="1"/>
              <a:t>트위치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있었으나 마찬가지로 클립만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이건 실행파일로 존재</a:t>
            </a:r>
            <a:r>
              <a:rPr lang="en-US" altLang="ko-KR" dirty="0"/>
              <a:t>, </a:t>
            </a:r>
            <a:r>
              <a:rPr lang="ko-KR" altLang="en-US" dirty="0"/>
              <a:t>우리 장고 환경에 맞게 사용할 수 있는 방법 </a:t>
            </a:r>
            <a:r>
              <a:rPr lang="ko-KR" altLang="en-US" dirty="0" err="1"/>
              <a:t>찾아야함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431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buAutoNum type="arabicPeriod"/>
            </a:pPr>
            <a:r>
              <a:rPr lang="ko-KR" altLang="en-US" dirty="0"/>
              <a:t>사용자로부터 넘겨받은 </a:t>
            </a:r>
            <a:r>
              <a:rPr lang="en-US" altLang="ko-KR" dirty="0" err="1"/>
              <a:t>url</a:t>
            </a:r>
            <a:r>
              <a:rPr lang="ko-KR" altLang="en-US" dirty="0"/>
              <a:t>에서 비디오 </a:t>
            </a:r>
            <a:r>
              <a:rPr lang="en-US" altLang="ko-KR" dirty="0"/>
              <a:t>id </a:t>
            </a:r>
            <a:r>
              <a:rPr lang="ko-KR" altLang="en-US" dirty="0"/>
              <a:t>따면</a:t>
            </a:r>
            <a:endParaRPr lang="en-US" altLang="ko-KR" dirty="0"/>
          </a:p>
          <a:p>
            <a:pPr marL="368300" indent="-228600">
              <a:buAutoNum type="arabicPeriod"/>
            </a:pPr>
            <a:r>
              <a:rPr lang="ko-KR" altLang="en-US" dirty="0"/>
              <a:t>제목 확인시켜주고</a:t>
            </a:r>
            <a:endParaRPr lang="en-US" altLang="ko-KR" dirty="0"/>
          </a:p>
          <a:p>
            <a:pPr marL="368300" indent="-228600">
              <a:buAutoNum type="arabicPeriod"/>
            </a:pPr>
            <a:r>
              <a:rPr lang="ko-KR" altLang="en-US" dirty="0"/>
              <a:t>로그파일로 남겨줌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560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결과물은 이러게 나옴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이 내용들을 가지고 </a:t>
            </a:r>
            <a:r>
              <a:rPr lang="ko-KR" altLang="en-US" dirty="0" err="1"/>
              <a:t>어떠게</a:t>
            </a:r>
            <a:r>
              <a:rPr lang="ko-KR" altLang="en-US" baseline="0" dirty="0"/>
              <a:t> 분석할지는 알고리즘 파트에서 결정할 것</a:t>
            </a:r>
            <a:endParaRPr lang="en-US" altLang="ko-KR" baseline="0" dirty="0"/>
          </a:p>
          <a:p>
            <a:pPr marL="139700" indent="0">
              <a:buNone/>
            </a:pPr>
            <a:r>
              <a:rPr lang="ko-KR" altLang="en-US" dirty="0"/>
              <a:t>예상한 바로는 초당 채팅</a:t>
            </a:r>
            <a:r>
              <a:rPr lang="ko-KR" altLang="en-US" baseline="0" dirty="0"/>
              <a:t> 개수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하이라이트에 자주 쓰이는 단어들의 수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pog</a:t>
            </a:r>
            <a:r>
              <a:rPr lang="en-US" altLang="ko-KR" baseline="0" dirty="0"/>
              <a:t>, lol, </a:t>
            </a:r>
            <a:r>
              <a:rPr lang="en-US" altLang="ko-KR" baseline="0" dirty="0" err="1"/>
              <a:t>haha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</a:t>
            </a:r>
            <a:r>
              <a:rPr lang="en-US" altLang="ko-KR" baseline="0" dirty="0"/>
              <a:t>) </a:t>
            </a:r>
            <a:r>
              <a:rPr lang="ko-KR" altLang="en-US" baseline="0" dirty="0"/>
              <a:t>세서 측정할 예정</a:t>
            </a:r>
            <a:endParaRPr lang="en-US" altLang="ko-KR" baseline="0" dirty="0"/>
          </a:p>
          <a:p>
            <a:pPr marL="1397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0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원래 </a:t>
            </a:r>
            <a:r>
              <a:rPr lang="en-US" altLang="ko-KR" dirty="0"/>
              <a:t>4</a:t>
            </a:r>
            <a:r>
              <a:rPr lang="ko-KR" altLang="en-US" dirty="0"/>
              <a:t>주차 내용은 로그인 구현과 </a:t>
            </a:r>
            <a:r>
              <a:rPr lang="ko-KR" altLang="en-US" dirty="0" err="1"/>
              <a:t>디비</a:t>
            </a:r>
            <a:r>
              <a:rPr lang="ko-KR" altLang="en-US" dirty="0"/>
              <a:t> 설계였는데 </a:t>
            </a:r>
            <a:r>
              <a:rPr lang="ko-KR" altLang="en-US" dirty="0" err="1"/>
              <a:t>빨리끝나서</a:t>
            </a:r>
            <a:r>
              <a:rPr lang="ko-KR" altLang="en-US" dirty="0"/>
              <a:t> 다음주거 </a:t>
            </a:r>
            <a:r>
              <a:rPr lang="ko-KR" altLang="en-US" dirty="0" err="1"/>
              <a:t>땡겨서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 err="1"/>
              <a:t>대시보드는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구현을 모두 마쳤고</a:t>
            </a:r>
            <a:r>
              <a:rPr lang="ko-KR" altLang="en-US" baseline="0" dirty="0"/>
              <a:t> 나머지 원래 </a:t>
            </a:r>
            <a:r>
              <a:rPr lang="en-US" altLang="ko-KR" baseline="0" dirty="0"/>
              <a:t>5</a:t>
            </a:r>
            <a:r>
              <a:rPr lang="ko-KR" altLang="en-US" baseline="0" dirty="0"/>
              <a:t>주차 내용은 아직 </a:t>
            </a:r>
            <a:r>
              <a:rPr lang="ko-KR" altLang="en-US" baseline="0" dirty="0" err="1"/>
              <a:t>진행중</a:t>
            </a:r>
            <a:endParaRPr lang="en-US" altLang="ko-KR" baseline="0" dirty="0"/>
          </a:p>
          <a:p>
            <a:pPr marL="139700" indent="0">
              <a:buNone/>
            </a:pPr>
            <a:endParaRPr lang="en-US" altLang="ko-KR" baseline="0" dirty="0"/>
          </a:p>
          <a:p>
            <a:pPr marL="139700" indent="0">
              <a:buNone/>
            </a:pPr>
            <a:r>
              <a:rPr lang="ko-KR" altLang="en-US" baseline="0" dirty="0"/>
              <a:t>빨간색은 우리가 걱정하는 부분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피드백 주신 </a:t>
            </a:r>
            <a:r>
              <a:rPr lang="ko-KR" altLang="en-US" baseline="0" dirty="0" err="1"/>
              <a:t>얼굴캠</a:t>
            </a:r>
            <a:r>
              <a:rPr lang="ko-KR" altLang="en-US" baseline="0" dirty="0"/>
              <a:t> 움직이는 경우는 개발 난이도 상 배제하기로 함</a:t>
            </a:r>
            <a:r>
              <a:rPr lang="en-US" altLang="ko-KR" baseline="0" dirty="0"/>
              <a:t>, UI</a:t>
            </a:r>
            <a:r>
              <a:rPr lang="ko-KR" altLang="en-US" baseline="0" dirty="0"/>
              <a:t>부터 잘라내는 알고리즘까지 난관이 예상됨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63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뒤도 </a:t>
            </a:r>
            <a:r>
              <a:rPr lang="ko-KR" altLang="en-US" dirty="0" err="1"/>
              <a:t>손좀</a:t>
            </a:r>
            <a:r>
              <a:rPr lang="en-US" altLang="ko-KR" baseline="0" dirty="0"/>
              <a:t> </a:t>
            </a:r>
            <a:r>
              <a:rPr lang="ko-KR" altLang="en-US" baseline="0" dirty="0"/>
              <a:t>봤음</a:t>
            </a:r>
            <a:r>
              <a:rPr lang="en-US" altLang="ko-KR" baseline="0" dirty="0"/>
              <a:t>(</a:t>
            </a:r>
            <a:r>
              <a:rPr lang="ko-KR" altLang="en-US" baseline="0" dirty="0"/>
              <a:t>조교님 피드백</a:t>
            </a:r>
            <a:r>
              <a:rPr lang="en-US" altLang="ko-KR" baseline="0" dirty="0"/>
              <a:t>)</a:t>
            </a:r>
          </a:p>
          <a:p>
            <a:pPr marL="139700" indent="0">
              <a:buNone/>
            </a:pPr>
            <a:r>
              <a:rPr lang="ko-KR" altLang="en-US" dirty="0"/>
              <a:t>하이라이트 알고리즘과 </a:t>
            </a:r>
            <a:r>
              <a:rPr lang="en-US" altLang="ko-KR" dirty="0"/>
              <a:t>DB</a:t>
            </a:r>
            <a:r>
              <a:rPr lang="ko-KR" altLang="en-US" dirty="0"/>
              <a:t>연동이 주 내용이고 토스랑 </a:t>
            </a:r>
            <a:r>
              <a:rPr lang="ko-KR" altLang="en-US" dirty="0" err="1"/>
              <a:t>알림메일</a:t>
            </a:r>
            <a:r>
              <a:rPr lang="ko-KR" altLang="en-US" dirty="0"/>
              <a:t> 하면 끝</a:t>
            </a:r>
          </a:p>
        </p:txBody>
      </p:sp>
    </p:spTree>
    <p:extLst>
      <p:ext uri="{BB962C8B-B14F-4D97-AF65-F5344CB8AC3E}">
        <p14:creationId xmlns:p14="http://schemas.microsoft.com/office/powerpoint/2010/main" val="1101600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/>
              <a:t>손좀</a:t>
            </a:r>
            <a:r>
              <a:rPr lang="ko-KR" altLang="en-US" dirty="0"/>
              <a:t> </a:t>
            </a:r>
            <a:r>
              <a:rPr lang="ko-KR" altLang="en-US" dirty="0" err="1"/>
              <a:t>보다보니</a:t>
            </a:r>
            <a:r>
              <a:rPr lang="ko-KR" altLang="en-US" dirty="0"/>
              <a:t> 개인 스케줄도 </a:t>
            </a:r>
            <a:r>
              <a:rPr lang="ko-KR" altLang="en-US" dirty="0" err="1"/>
              <a:t>어느정도</a:t>
            </a:r>
            <a:r>
              <a:rPr lang="ko-KR" altLang="en-US" dirty="0"/>
              <a:t> 수정됨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지수는 서버설계</a:t>
            </a:r>
            <a:r>
              <a:rPr lang="en-US" altLang="ko-KR" dirty="0"/>
              <a:t>, </a:t>
            </a:r>
            <a:r>
              <a:rPr lang="ko-KR" altLang="en-US" dirty="0"/>
              <a:t>영상 다운로드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방송자</a:t>
            </a:r>
            <a:r>
              <a:rPr lang="ko-KR" altLang="en-US" baseline="0" dirty="0"/>
              <a:t> 얼굴 위치만 따는 거 하고 토스랑 </a:t>
            </a:r>
            <a:r>
              <a:rPr lang="ko-KR" altLang="en-US" baseline="0" dirty="0" err="1"/>
              <a:t>알림메일</a:t>
            </a:r>
            <a:r>
              <a:rPr lang="ko-KR" altLang="en-US" baseline="0" dirty="0"/>
              <a:t> 할거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63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현재는 로그인과 </a:t>
            </a:r>
            <a:r>
              <a:rPr lang="ko-KR" altLang="en-US" dirty="0" err="1"/>
              <a:t>디비설계</a:t>
            </a:r>
            <a:r>
              <a:rPr lang="ko-KR" altLang="en-US" dirty="0"/>
              <a:t> </a:t>
            </a:r>
            <a:r>
              <a:rPr lang="ko-KR" altLang="en-US" dirty="0" err="1"/>
              <a:t>햇고</a:t>
            </a:r>
            <a:r>
              <a:rPr lang="ko-KR" altLang="en-US" dirty="0"/>
              <a:t> 채팅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활용해서 채팅 얻어오는 것 할거임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마찬가지로 </a:t>
            </a:r>
            <a:r>
              <a:rPr lang="ko-KR" altLang="en-US" dirty="0" err="1"/>
              <a:t>방송자</a:t>
            </a:r>
            <a:r>
              <a:rPr lang="ko-KR" altLang="en-US" dirty="0"/>
              <a:t> 얼굴 </a:t>
            </a:r>
            <a:r>
              <a:rPr lang="ko-KR" altLang="en-US" dirty="0" err="1"/>
              <a:t>따는거랑</a:t>
            </a:r>
            <a:r>
              <a:rPr lang="ko-KR" altLang="en-US" dirty="0"/>
              <a:t> 하이라이트 알고리즘 </a:t>
            </a:r>
            <a:r>
              <a:rPr lang="ko-KR" altLang="en-US" dirty="0" err="1"/>
              <a:t>만들거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06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/>
              <a:t>나는 홈이랑 로그인</a:t>
            </a:r>
            <a:r>
              <a:rPr lang="en-US" altLang="ko-KR" dirty="0"/>
              <a:t>, </a:t>
            </a:r>
            <a:r>
              <a:rPr lang="ko-KR" altLang="en-US" dirty="0" err="1"/>
              <a:t>대시보드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프론트</a:t>
            </a:r>
            <a:r>
              <a:rPr lang="ko-KR" altLang="en-US" baseline="0" dirty="0"/>
              <a:t> 개발</a:t>
            </a:r>
            <a:endParaRPr lang="en-US" altLang="ko-KR" baseline="0" dirty="0"/>
          </a:p>
          <a:p>
            <a:pPr marL="139700" indent="0">
              <a:buNone/>
            </a:pPr>
            <a:r>
              <a:rPr lang="ko-KR" altLang="en-US" baseline="0" dirty="0"/>
              <a:t>다음주부터 하이라이트 디자인과 </a:t>
            </a:r>
            <a:r>
              <a:rPr lang="ko-KR" altLang="en-US" baseline="0" dirty="0" err="1"/>
              <a:t>트위치</a:t>
            </a:r>
            <a:r>
              <a:rPr lang="ko-KR" altLang="en-US" baseline="0" dirty="0"/>
              <a:t> 채팅 활용법 연구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9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Video upload &amp; do</a:t>
            </a:r>
          </a:p>
          <a:p>
            <a:pPr marL="514350" indent="-514350">
              <a:buAutoNum type="arabicPeriod"/>
            </a:pP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HOME URL-&gt; URL.VIDEOS,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썸네일 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&amp; CHAT-&gt;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대시보드에서 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delay(int), 3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가지옵션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(face</a:t>
            </a: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체크를하면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, </a:t>
            </a: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썸네일에서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frame resizing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하게끔 한다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) =&gt; 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다음 화면 </a:t>
            </a:r>
            <a:r>
              <a:rPr lang="en-US" altLang="ko-KR" sz="1100" dirty="0">
                <a:latin typeface="Muli Light" panose="020B0600000101010101" charset="0"/>
                <a:cs typeface="Arial" panose="020B0604020202020204" pitchFamily="34" charset="0"/>
              </a:rPr>
              <a:t>(video upload) , </a:t>
            </a:r>
          </a:p>
          <a:p>
            <a:pPr marL="514350" indent="-514350">
              <a:buAutoNum type="arabicPeriod"/>
            </a:pP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깃허브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Muli Light" panose="020B0600000101010101" charset="0"/>
                <a:cs typeface="Arial" panose="020B0604020202020204" pitchFamily="34" charset="0"/>
              </a:rPr>
              <a:t>주소업로드</a:t>
            </a:r>
            <a:r>
              <a:rPr lang="ko-KR" altLang="en-US" sz="1100" dirty="0">
                <a:latin typeface="Muli Light" panose="020B0600000101010101" charset="0"/>
                <a:cs typeface="Arial" panose="020B0604020202020204" pitchFamily="34" charset="0"/>
              </a:rPr>
              <a:t> </a:t>
            </a:r>
            <a:endParaRPr lang="en-US" altLang="ko-KR" sz="1100" dirty="0"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dirty="0" err="1"/>
              <a:t>wnload</a:t>
            </a:r>
            <a:r>
              <a:rPr lang="en-US" altLang="ko-KR" dirty="0"/>
              <a:t> =&gt; </a:t>
            </a:r>
            <a:r>
              <a:rPr lang="ko-KR" altLang="en-US" dirty="0"/>
              <a:t>로컬에서 실행</a:t>
            </a:r>
            <a:r>
              <a:rPr lang="en-US" altLang="ko-KR" dirty="0"/>
              <a:t>/ </a:t>
            </a:r>
            <a:r>
              <a:rPr lang="ko-KR" altLang="en-US" dirty="0" err="1"/>
              <a:t>서버이슈생겼고</a:t>
            </a:r>
            <a:r>
              <a:rPr lang="ko-KR" altLang="en-US" dirty="0"/>
              <a:t> 처리과정 설명 </a:t>
            </a:r>
            <a:endParaRPr lang="en-US" altLang="ko-KR" dirty="0"/>
          </a:p>
          <a:p>
            <a:r>
              <a:rPr lang="en-US" altLang="ko-KR" dirty="0"/>
              <a:t>DB: frame, </a:t>
            </a:r>
            <a:r>
              <a:rPr lang="ko-KR" altLang="en-US" dirty="0"/>
              <a:t>원본영상</a:t>
            </a:r>
          </a:p>
        </p:txBody>
      </p:sp>
    </p:spTree>
    <p:extLst>
      <p:ext uri="{BB962C8B-B14F-4D97-AF65-F5344CB8AC3E}">
        <p14:creationId xmlns:p14="http://schemas.microsoft.com/office/powerpoint/2010/main" val="108414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31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93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/>
              <a:t>로그인은</a:t>
            </a:r>
            <a:r>
              <a:rPr lang="ko-KR" altLang="en-US" dirty="0"/>
              <a:t> </a:t>
            </a:r>
            <a:r>
              <a:rPr lang="ko-KR" altLang="en-US" dirty="0" err="1"/>
              <a:t>소셜로그인만</a:t>
            </a:r>
            <a:r>
              <a:rPr lang="ko-KR" altLang="en-US" dirty="0"/>
              <a:t> 제공 </a:t>
            </a:r>
            <a:r>
              <a:rPr lang="en-US" altLang="ko-KR" dirty="0"/>
              <a:t>– </a:t>
            </a:r>
            <a:r>
              <a:rPr lang="ko-KR" altLang="en-US" dirty="0"/>
              <a:t>사용자 정보 저장 </a:t>
            </a:r>
            <a:r>
              <a:rPr lang="en-US" altLang="ko-KR" dirty="0"/>
              <a:t>x</a:t>
            </a:r>
          </a:p>
          <a:p>
            <a:pPr marL="139700" indent="0">
              <a:buNone/>
            </a:pPr>
            <a:r>
              <a:rPr lang="ko-KR" altLang="en-US" dirty="0"/>
              <a:t>클립이라는 우리만의</a:t>
            </a:r>
            <a:r>
              <a:rPr lang="ko-KR" altLang="en-US" baseline="0" dirty="0"/>
              <a:t> 결제 방법을 통해 하이라이트에 대한 가격 지불하도록 할 것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사용자는 로그인한 세션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ko-KR" altLang="en-US" dirty="0" err="1"/>
              <a:t>이메일을</a:t>
            </a:r>
            <a:r>
              <a:rPr lang="ko-KR" altLang="en-US" dirty="0"/>
              <a:t> 통해 구분</a:t>
            </a:r>
            <a:r>
              <a:rPr lang="en-US" altLang="ko-KR" baseline="0" dirty="0"/>
              <a:t> - </a:t>
            </a:r>
            <a:r>
              <a:rPr lang="ko-KR" altLang="en-US" dirty="0" err="1"/>
              <a:t>이메일을</a:t>
            </a:r>
            <a:r>
              <a:rPr lang="ko-KR" altLang="en-US" dirty="0"/>
              <a:t> 이용해서 후에 알림 메일을 전송할 것이기 때문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결과 영상과 채팅로그는 </a:t>
            </a:r>
            <a:r>
              <a:rPr lang="en-US" altLang="ko-KR" dirty="0" err="1"/>
              <a:t>url</a:t>
            </a:r>
            <a:r>
              <a:rPr lang="ko-KR" altLang="en-US" baseline="0" dirty="0"/>
              <a:t>을 공유함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원본 영상에 대한 </a:t>
            </a:r>
            <a:r>
              <a:rPr lang="en-US" altLang="ko-KR" baseline="0" dirty="0" err="1"/>
              <a:t>url</a:t>
            </a:r>
            <a:endParaRPr lang="en-US" altLang="ko-KR" baseline="0" dirty="0"/>
          </a:p>
          <a:p>
            <a:pPr marL="139700" indent="0">
              <a:buNone/>
            </a:pPr>
            <a:r>
              <a:rPr lang="ko-KR" altLang="en-US" baseline="0" dirty="0" err="1"/>
              <a:t>디렉토리는</a:t>
            </a:r>
            <a:r>
              <a:rPr lang="ko-KR" altLang="en-US" baseline="0" dirty="0"/>
              <a:t> 우리 서버상의 주소</a:t>
            </a:r>
            <a:r>
              <a:rPr lang="en-US" altLang="ko-KR" baseline="0" dirty="0"/>
              <a:t> </a:t>
            </a:r>
          </a:p>
          <a:p>
            <a:pPr marL="139700" indent="0">
              <a:buNone/>
            </a:pPr>
            <a:r>
              <a:rPr lang="ko-KR" altLang="en-US" baseline="0" dirty="0"/>
              <a:t>결과물 비디오는 영상 제목과 </a:t>
            </a:r>
            <a:r>
              <a:rPr lang="en-US" altLang="ko-KR" baseline="0" dirty="0" err="1"/>
              <a:t>url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영상을 </a:t>
            </a:r>
            <a:r>
              <a:rPr lang="ko-KR" altLang="en-US" baseline="0" dirty="0" err="1"/>
              <a:t>얻기위한</a:t>
            </a:r>
            <a:r>
              <a:rPr lang="ko-KR" altLang="en-US" baseline="0" dirty="0"/>
              <a:t> 링크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영상의 길이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이것을 요청한 사용자의 </a:t>
            </a:r>
            <a:r>
              <a:rPr lang="en-US" altLang="ko-KR" baseline="0" dirty="0"/>
              <a:t>email</a:t>
            </a:r>
            <a:r>
              <a:rPr lang="ko-KR" altLang="en-US" baseline="0" dirty="0"/>
              <a:t>로 구성됨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851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로그인을</a:t>
            </a:r>
            <a:r>
              <a:rPr lang="ko-KR" altLang="en-US" dirty="0"/>
              <a:t> 구현하기 위해 </a:t>
            </a:r>
            <a:r>
              <a:rPr lang="ko-KR" altLang="en-US" dirty="0" err="1"/>
              <a:t>소셜</a:t>
            </a:r>
            <a:r>
              <a:rPr lang="en-US" altLang="ko-KR" dirty="0"/>
              <a:t>-</a:t>
            </a:r>
            <a:r>
              <a:rPr lang="ko-KR" altLang="en-US" dirty="0" err="1"/>
              <a:t>어스</a:t>
            </a:r>
            <a:r>
              <a:rPr lang="en-US" altLang="ko-KR" dirty="0"/>
              <a:t>-</a:t>
            </a:r>
            <a:r>
              <a:rPr lang="ko-KR" altLang="en-US" dirty="0" err="1"/>
              <a:t>앱</a:t>
            </a:r>
            <a:r>
              <a:rPr lang="en-US" altLang="ko-KR" dirty="0"/>
              <a:t>-</a:t>
            </a:r>
            <a:r>
              <a:rPr lang="ko-KR" altLang="en-US" dirty="0"/>
              <a:t>장고</a:t>
            </a:r>
            <a:r>
              <a:rPr lang="ko-KR" altLang="en-US" baseline="0" dirty="0"/>
              <a:t> 이용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소셜</a:t>
            </a:r>
            <a:r>
              <a:rPr lang="ko-KR" altLang="en-US" baseline="0" dirty="0"/>
              <a:t> 로그인 구현</a:t>
            </a:r>
            <a:endParaRPr lang="en-US" altLang="ko-KR" baseline="0" dirty="0"/>
          </a:p>
          <a:p>
            <a:pPr marL="139700" indent="0"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구글로그인만</a:t>
            </a:r>
            <a:r>
              <a:rPr lang="ko-KR" altLang="en-US" dirty="0"/>
              <a:t> 지원하지만 프로젝트가 끝난 후 이 주제의 가능성에 따라 다른 </a:t>
            </a:r>
            <a:r>
              <a:rPr lang="ko-KR" altLang="en-US" dirty="0" err="1"/>
              <a:t>소셜로그인</a:t>
            </a:r>
            <a:r>
              <a:rPr lang="ko-KR" altLang="en-US" dirty="0"/>
              <a:t> 추가</a:t>
            </a:r>
            <a:r>
              <a:rPr lang="ko-KR" altLang="en-US" baseline="0" dirty="0"/>
              <a:t> 시도할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84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/>
              <a:t>Gif </a:t>
            </a:r>
            <a:r>
              <a:rPr lang="ko-KR" altLang="en-US" dirty="0"/>
              <a:t>를 통해 </a:t>
            </a:r>
            <a:r>
              <a:rPr lang="ko-KR" altLang="en-US" dirty="0" err="1"/>
              <a:t>캡처했습니다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짜잔</a:t>
            </a:r>
            <a:r>
              <a:rPr lang="en-US" altLang="ko-KR" dirty="0"/>
              <a:t>)</a:t>
            </a:r>
          </a:p>
          <a:p>
            <a:pPr marL="13970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영상을 다운로드 하려면 기존에 </a:t>
            </a:r>
            <a:r>
              <a:rPr lang="ko-KR" altLang="en-US" dirty="0" err="1"/>
              <a:t>트위치에서</a:t>
            </a:r>
            <a:r>
              <a:rPr lang="ko-KR" altLang="en-US" dirty="0"/>
              <a:t> 제공하는 공유버튼에 있는 </a:t>
            </a:r>
            <a:r>
              <a:rPr lang="en-US" altLang="ko-KR" dirty="0" err="1"/>
              <a:t>url</a:t>
            </a:r>
            <a:r>
              <a:rPr lang="ko-KR" altLang="en-US" dirty="0"/>
              <a:t>로는 접근할 수 없음</a:t>
            </a:r>
            <a:r>
              <a:rPr lang="en-US" altLang="ko-KR" dirty="0"/>
              <a:t>(</a:t>
            </a:r>
            <a:r>
              <a:rPr lang="ko-KR" altLang="en-US" dirty="0" err="1"/>
              <a:t>트위치</a:t>
            </a:r>
            <a:r>
              <a:rPr lang="ko-KR" altLang="en-US" dirty="0"/>
              <a:t> 페이지로만 연결</a:t>
            </a:r>
            <a:r>
              <a:rPr lang="en-US" altLang="ko-KR" dirty="0"/>
              <a:t>)</a:t>
            </a:r>
          </a:p>
          <a:p>
            <a:pPr marL="139700" indent="0">
              <a:buNone/>
            </a:pPr>
            <a:r>
              <a:rPr lang="en-US" altLang="ko-KR" dirty="0"/>
              <a:t>2.</a:t>
            </a:r>
            <a:r>
              <a:rPr lang="en-US" altLang="ko-KR" baseline="0" dirty="0"/>
              <a:t> </a:t>
            </a:r>
            <a:r>
              <a:rPr lang="ko-KR" altLang="en-US" dirty="0"/>
              <a:t>우리는 영상을 </a:t>
            </a:r>
            <a:r>
              <a:rPr lang="ko-KR" altLang="en-US" dirty="0" err="1"/>
              <a:t>편집해야해서</a:t>
            </a:r>
            <a:r>
              <a:rPr lang="ko-KR" altLang="en-US" dirty="0"/>
              <a:t> 다운로드 필요</a:t>
            </a: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오가는 </a:t>
            </a:r>
            <a:r>
              <a:rPr lang="ko-KR" altLang="en-US" dirty="0" err="1"/>
              <a:t>패킷</a:t>
            </a:r>
            <a:r>
              <a:rPr lang="ko-KR" altLang="en-US" dirty="0"/>
              <a:t> 분석</a:t>
            </a: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안에 리소스의 별도의 </a:t>
            </a:r>
            <a:r>
              <a:rPr lang="en-US" altLang="ko-KR" dirty="0" err="1"/>
              <a:t>url</a:t>
            </a:r>
            <a:r>
              <a:rPr lang="ko-KR" altLang="en-US" dirty="0"/>
              <a:t>이 존재함을 발견</a:t>
            </a: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5.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ko-KR" altLang="en-US" baseline="0" dirty="0"/>
              <a:t>부분에서 막혀 </a:t>
            </a:r>
            <a:r>
              <a:rPr lang="ko-KR" altLang="en-US" baseline="0" dirty="0" err="1"/>
              <a:t>오픈소스</a:t>
            </a:r>
            <a:r>
              <a:rPr lang="ko-KR" altLang="en-US" baseline="0" dirty="0"/>
              <a:t> 검색</a:t>
            </a:r>
            <a:endParaRPr lang="en-US" altLang="ko-KR" baseline="0" dirty="0"/>
          </a:p>
          <a:p>
            <a:pPr marL="139700" indent="0">
              <a:buNone/>
            </a:pPr>
            <a:r>
              <a:rPr lang="en-US" altLang="ko-KR" baseline="0" dirty="0"/>
              <a:t>6. </a:t>
            </a:r>
            <a:r>
              <a:rPr lang="ko-KR" altLang="en-US" baseline="0" dirty="0"/>
              <a:t>해당 </a:t>
            </a:r>
            <a:r>
              <a:rPr lang="ko-KR" altLang="en-US" baseline="0" dirty="0" err="1"/>
              <a:t>오픈소스</a:t>
            </a:r>
            <a:r>
              <a:rPr lang="ko-KR" altLang="en-US" baseline="0" dirty="0"/>
              <a:t>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592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hon-social-auth.readthedocs.io/en/latest/configuration/django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73" y="1300434"/>
            <a:ext cx="3358056" cy="329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29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Request to Twitch can be denied</a:t>
            </a:r>
          </a:p>
          <a:p>
            <a:pPr marL="514350" indent="-514350">
              <a:buFont typeface="Arial"/>
              <a:buAutoNum type="arabicPeriod"/>
            </a:pPr>
            <a:r>
              <a:rPr lang="en-US" altLang="ko-KR" sz="2400" dirty="0">
                <a:latin typeface="Muli Light" panose="020B0600000101010101" charset="0"/>
                <a:cs typeface="Arial" panose="020B0604020202020204" pitchFamily="34" charset="0"/>
              </a:rPr>
              <a:t>Why don’t you use twitch account to login?</a:t>
            </a:r>
          </a:p>
          <a:p>
            <a:pPr marL="514350" indent="-514350">
              <a:buAutoNum type="arabicPeriod"/>
            </a:pPr>
            <a:r>
              <a:rPr lang="en-US" altLang="ko-KR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Will your algorithm work differently depending on a game type?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4485290" y="3090499"/>
            <a:ext cx="2727434" cy="818892"/>
          </a:xfrm>
          <a:prstGeom prst="mathMultiply">
            <a:avLst>
              <a:gd name="adj1" fmla="val 110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6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56433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6" y="1373375"/>
            <a:ext cx="6843527" cy="334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5" y="1373375"/>
            <a:ext cx="6843527" cy="333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6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3" name="왼쪽 화살표 2"/>
          <p:cNvSpPr/>
          <p:nvPr/>
        </p:nvSpPr>
        <p:spPr>
          <a:xfrm>
            <a:off x="4887310" y="3055594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37" y="1373376"/>
            <a:ext cx="6843527" cy="333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Social Login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7" name="왼쪽 화살표 6"/>
          <p:cNvSpPr/>
          <p:nvPr/>
        </p:nvSpPr>
        <p:spPr>
          <a:xfrm>
            <a:off x="5368159" y="2409208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5"/>
            <a:ext cx="6812326" cy="332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Home (Logged in)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7" name="왼쪽 화살표 6"/>
          <p:cNvSpPr/>
          <p:nvPr/>
        </p:nvSpPr>
        <p:spPr>
          <a:xfrm>
            <a:off x="5749159" y="2945233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왼쪽 화살표 7"/>
          <p:cNvSpPr/>
          <p:nvPr/>
        </p:nvSpPr>
        <p:spPr>
          <a:xfrm>
            <a:off x="5008179" y="3296465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7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4"/>
            <a:ext cx="6812326" cy="332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Dashboard UI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8" name="왼쪽 화살표 7"/>
          <p:cNvSpPr/>
          <p:nvPr/>
        </p:nvSpPr>
        <p:spPr>
          <a:xfrm rot="1044970">
            <a:off x="4665851" y="4419311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왼쪽 화살표 8"/>
          <p:cNvSpPr/>
          <p:nvPr/>
        </p:nvSpPr>
        <p:spPr>
          <a:xfrm>
            <a:off x="6794938" y="4144756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3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38" y="1373374"/>
            <a:ext cx="6812326" cy="332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r>
              <a:rPr lang="en-US" altLang="ko-KR" sz="2000" dirty="0">
                <a:latin typeface="Muli Light" panose="020B0600000101010101" charset="0"/>
                <a:cs typeface="Arial" panose="020B0604020202020204" pitchFamily="34" charset="0"/>
              </a:rPr>
              <a:t>Dashboard UI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sp>
        <p:nvSpPr>
          <p:cNvPr id="9" name="왼쪽 화살표 8"/>
          <p:cNvSpPr/>
          <p:nvPr/>
        </p:nvSpPr>
        <p:spPr>
          <a:xfrm rot="1260630">
            <a:off x="1552902" y="2221362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왼쪽 화살표 10"/>
          <p:cNvSpPr/>
          <p:nvPr/>
        </p:nvSpPr>
        <p:spPr>
          <a:xfrm rot="1260630">
            <a:off x="1552903" y="3821563"/>
            <a:ext cx="740980" cy="4256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03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6146" name="Picture 2" descr="C:\Users\Faust\Documents\카카오톡 받은 파일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96" y="1601751"/>
            <a:ext cx="6386622" cy="22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4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1" y="1795442"/>
            <a:ext cx="7429500" cy="153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CEA52-671E-4AC1-815C-53F16E597306}"/>
              </a:ext>
            </a:extLst>
          </p:cNvPr>
          <p:cNvSpPr txBox="1"/>
          <p:nvPr/>
        </p:nvSpPr>
        <p:spPr>
          <a:xfrm>
            <a:off x="487456" y="144108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more precisely ‘social-auth-app-</a:t>
            </a:r>
            <a:r>
              <a:rPr lang="en-US" altLang="ko-KR" dirty="0" err="1"/>
              <a:t>django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4FB18-6709-4E1A-9676-0A872E7E8059}"/>
              </a:ext>
            </a:extLst>
          </p:cNvPr>
          <p:cNvSpPr txBox="1"/>
          <p:nvPr/>
        </p:nvSpPr>
        <p:spPr>
          <a:xfrm>
            <a:off x="1506071" y="3536577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Reference : </a:t>
            </a:r>
            <a:r>
              <a:rPr lang="en-US" altLang="ko-KR" dirty="0">
                <a:hlinkClick r:id="rId4"/>
              </a:rPr>
              <a:t>https://python-social-auth.readthedocs.io/en/latest/configuration/django.html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ACF27E-CA9F-4B64-8F1F-D95786FD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0" y="1536477"/>
            <a:ext cx="8098621" cy="2070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F19B2-DA75-4822-BDAF-C8EB12BD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312" y="2654604"/>
            <a:ext cx="4571999" cy="20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7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FD4D3-CA2E-4901-8059-AB3112DA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9" y="2679306"/>
            <a:ext cx="8098621" cy="2070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40575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‘twitch </a:t>
            </a:r>
            <a:r>
              <a:rPr lang="en-US" altLang="ko-KR" sz="1800" b="1" dirty="0">
                <a:solidFill>
                  <a:srgbClr val="FF0000"/>
                </a:solidFill>
              </a:rPr>
              <a:t>clips</a:t>
            </a:r>
            <a:r>
              <a:rPr lang="en-US" altLang="ko-KR" sz="1800" b="1" dirty="0">
                <a:solidFill>
                  <a:srgbClr val="002060"/>
                </a:solidFill>
              </a:rPr>
              <a:t> downloader’ 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06759D-F9BF-4632-B8C5-006278BD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5" y="2706598"/>
            <a:ext cx="8054992" cy="204325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1CCAD-5D91-41CA-BF33-3332FB0BE0C2}"/>
              </a:ext>
            </a:extLst>
          </p:cNvPr>
          <p:cNvSpPr txBox="1"/>
          <p:nvPr/>
        </p:nvSpPr>
        <p:spPr>
          <a:xfrm>
            <a:off x="487456" y="1441080"/>
            <a:ext cx="53527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download Full video downloader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40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31" y="1689329"/>
            <a:ext cx="2698313" cy="242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FB823A-7667-4D38-B357-F62EBA69970F}"/>
              </a:ext>
            </a:extLst>
          </p:cNvPr>
          <p:cNvSpPr txBox="1"/>
          <p:nvPr/>
        </p:nvSpPr>
        <p:spPr>
          <a:xfrm>
            <a:off x="487456" y="1441080"/>
            <a:ext cx="4993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First </a:t>
            </a:r>
            <a:r>
              <a:rPr lang="en-US" altLang="ko-KR" sz="1800" b="1" dirty="0">
                <a:solidFill>
                  <a:srgbClr val="002060"/>
                </a:solidFill>
              </a:rPr>
              <a:t>We analyzed the code so far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en-US" altLang="ko-KR" sz="1800" b="1" dirty="0">
                <a:solidFill>
                  <a:srgbClr val="002060"/>
                </a:solidFill>
              </a:rPr>
              <a:t>This code consist of</a:t>
            </a:r>
          </a:p>
          <a:p>
            <a:endParaRPr lang="en-US" altLang="ko-KR" sz="1800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Video ID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Access Token using twitch API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Get ALL Play List URL </a:t>
            </a:r>
            <a:br>
              <a:rPr lang="en-US" altLang="ko-KR" sz="1800" b="1" dirty="0">
                <a:solidFill>
                  <a:srgbClr val="002060"/>
                </a:solidFill>
              </a:rPr>
            </a:br>
            <a:r>
              <a:rPr lang="en-US" altLang="ko-KR" sz="1800" b="1" dirty="0">
                <a:solidFill>
                  <a:srgbClr val="002060"/>
                </a:solidFill>
              </a:rPr>
              <a:t>using Video id and Access Token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Select Play List and download *m3u8 file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002060"/>
                </a:solidFill>
              </a:rPr>
              <a:t>....more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DE7AAA-EB42-4200-B1C2-BEA61AEF5924}"/>
              </a:ext>
            </a:extLst>
          </p:cNvPr>
          <p:cNvSpPr/>
          <p:nvPr/>
        </p:nvSpPr>
        <p:spPr>
          <a:xfrm>
            <a:off x="721062" y="4558264"/>
            <a:ext cx="81928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*m3u8 :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M3U8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extension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UTF-8 </a:t>
            </a:r>
            <a:r>
              <a:rPr lang="ko-KR" altLang="en-US" sz="1100" dirty="0" err="1"/>
              <a:t>Encoded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Playlist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They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text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that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can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audio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video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players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describe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where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media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files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located</a:t>
            </a:r>
            <a:r>
              <a:rPr lang="ko-KR" alt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98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E48DA-23D7-443B-8DB7-CAC19A6E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55" y="1668176"/>
            <a:ext cx="3049016" cy="2743403"/>
          </a:xfrm>
          <a:prstGeom prst="rect">
            <a:avLst/>
          </a:prstGeom>
        </p:spPr>
      </p:pic>
      <p:sp>
        <p:nvSpPr>
          <p:cNvPr id="3" name="AutoShape 2" descr="https://www.lifewire.com/thmb/4FZH2Cv16Va2xLkaZpGwUlZRpnk=/960x0/filters:no_upscale():max_bytes(150000):strip_icc():format(webp)/m3u8-text-file-5ad5d93ec064710038548311.png">
            <a:extLst>
              <a:ext uri="{FF2B5EF4-FFF2-40B4-BE49-F238E27FC236}">
                <a16:creationId xmlns:a16="http://schemas.microsoft.com/office/drawing/2014/main" id="{EB2426FF-E907-4639-8BAC-686B5F5EA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https://www.lifewire.com/thmb/ZWymDhwwYxVO30quBYzFnVuPS_4=/960x640/filters:no_upscale():max_bytes(150000):strip_icc()/m3u8-text-file-5ad5d93ec064710038548311.png">
            <a:extLst>
              <a:ext uri="{FF2B5EF4-FFF2-40B4-BE49-F238E27FC236}">
                <a16:creationId xmlns:a16="http://schemas.microsoft.com/office/drawing/2014/main" id="{5923E50F-FFF9-496E-97B8-9F87E724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9" y="1668176"/>
            <a:ext cx="4851005" cy="32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9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39929-E2E0-4076-8D33-27B4A537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6" y="2659156"/>
            <a:ext cx="8050845" cy="192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63EF2-3E5A-4572-983B-7C28F0216361}"/>
              </a:ext>
            </a:extLst>
          </p:cNvPr>
          <p:cNvSpPr txBox="1"/>
          <p:nvPr/>
        </p:nvSpPr>
        <p:spPr>
          <a:xfrm>
            <a:off x="487456" y="1441080"/>
            <a:ext cx="8007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‘executable file.’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figure out the way we can use this for our Django project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1C6EA-6219-457B-BBF6-6146AFF6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1" y="1405658"/>
            <a:ext cx="7278221" cy="2402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5E6D95-4676-43F5-B0C9-9E7EF4340EEA}"/>
              </a:ext>
            </a:extLst>
          </p:cNvPr>
          <p:cNvSpPr/>
          <p:nvPr/>
        </p:nvSpPr>
        <p:spPr>
          <a:xfrm>
            <a:off x="1391762" y="2480975"/>
            <a:ext cx="753035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6E3FA-C1B9-4F14-B232-234BB296E644}"/>
              </a:ext>
            </a:extLst>
          </p:cNvPr>
          <p:cNvSpPr/>
          <p:nvPr/>
        </p:nvSpPr>
        <p:spPr>
          <a:xfrm>
            <a:off x="268931" y="2814910"/>
            <a:ext cx="7230009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014AE-CD7D-4644-9F4B-BAE1AE37AED5}"/>
              </a:ext>
            </a:extLst>
          </p:cNvPr>
          <p:cNvSpPr/>
          <p:nvPr/>
        </p:nvSpPr>
        <p:spPr>
          <a:xfrm>
            <a:off x="1671908" y="3003167"/>
            <a:ext cx="111162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DBD95-DCDB-43CD-93FB-ED6381AA28B5}"/>
              </a:ext>
            </a:extLst>
          </p:cNvPr>
          <p:cNvSpPr txBox="1"/>
          <p:nvPr/>
        </p:nvSpPr>
        <p:spPr>
          <a:xfrm>
            <a:off x="7547152" y="2499221"/>
            <a:ext cx="981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1.Video id</a:t>
            </a:r>
          </a:p>
          <a:p>
            <a:r>
              <a:rPr lang="en-US" altLang="ko-KR" dirty="0"/>
              <a:t>2.Title</a:t>
            </a:r>
          </a:p>
          <a:p>
            <a:r>
              <a:rPr lang="en-US" altLang="ko-KR" dirty="0"/>
              <a:t>3.Output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94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DD871-64B4-400F-A1F7-C94A49F1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4" y="1341344"/>
            <a:ext cx="6757147" cy="352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3B774-6225-42E6-8417-7514875ACADF}"/>
              </a:ext>
            </a:extLst>
          </p:cNvPr>
          <p:cNvSpPr txBox="1"/>
          <p:nvPr/>
        </p:nvSpPr>
        <p:spPr>
          <a:xfrm>
            <a:off x="3615854" y="310459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We will analyze this chats for our highlights.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3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54278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Dashboard UI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786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7955"/>
              </p:ext>
            </p:extLst>
          </p:nvPr>
        </p:nvGraphicFramePr>
        <p:xfrm>
          <a:off x="676834" y="1104525"/>
          <a:ext cx="7485529" cy="3759470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en-US" altLang="ko-KR" baseline="30000" dirty="0"/>
                        <a:t>th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development,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algn="ctr" latinLnBrk="1"/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Highlight video analyze algorithm development</a:t>
                      </a:r>
                      <a:r>
                        <a:rPr lang="en-US" altLang="ko-KR" baseline="0" dirty="0"/>
                        <a:t> and link to system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Linking database to system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</a:t>
                      </a:r>
                      <a:r>
                        <a:rPr lang="en-US" altLang="ko-KR" baseline="0" dirty="0"/>
                        <a:t> History</a:t>
                      </a:r>
                      <a:r>
                        <a:rPr lang="en-US" altLang="ko-KR" dirty="0"/>
                        <a:t>, Server test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97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434594"/>
            <a:ext cx="8611137" cy="227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001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6" y="1434575"/>
            <a:ext cx="8660802" cy="242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404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" y="1465846"/>
            <a:ext cx="8588034" cy="242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8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5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프레임 리사이징 </a:t>
            </a:r>
            <a:r>
              <a:rPr lang="en-US" altLang="ko-KR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UI </a:t>
            </a:r>
            <a:r>
              <a:rPr lang="ko-KR" altLang="en-US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작동방법 고민 </a:t>
            </a:r>
            <a:endParaRPr lang="en-US" altLang="ko-KR" sz="2400" b="1" dirty="0">
              <a:solidFill>
                <a:schemeClr val="tx1"/>
              </a:solidFill>
              <a:latin typeface="Muli Light" panose="020B0600000101010101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=&gt;  </a:t>
            </a:r>
            <a:r>
              <a:rPr lang="ko-KR" altLang="en-US" sz="2400" b="1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다음에 설명 </a:t>
            </a:r>
            <a:endParaRPr lang="en-US" altLang="ko-KR" sz="2400" b="1" dirty="0">
              <a:solidFill>
                <a:schemeClr val="tx1"/>
              </a:solidFill>
              <a:latin typeface="Muli Light" panose="020B0600000101010101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ko-KR" altLang="en-US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트위치에서</a:t>
            </a: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 비디오 </a:t>
            </a:r>
            <a:r>
              <a:rPr lang="ko-KR" altLang="en-US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크롤링의</a:t>
            </a: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 불법여부 </a:t>
            </a:r>
            <a:endParaRPr lang="en-US" altLang="ko-KR" sz="2400" dirty="0">
              <a:solidFill>
                <a:schemeClr val="tx1"/>
              </a:solidFill>
              <a:latin typeface="Muli Light" panose="020B0600000101010101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당일 메일 보냈으나 </a:t>
            </a:r>
            <a:r>
              <a:rPr lang="ko-KR" altLang="en-US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답변없음</a:t>
            </a: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. Chat</a:t>
            </a: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은 </a:t>
            </a: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video id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Client Upload, </a:t>
            </a: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답변</a:t>
            </a: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) </a:t>
            </a:r>
            <a:r>
              <a:rPr lang="ko-KR" altLang="en-US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비디오업로드</a:t>
            </a:r>
            <a:r>
              <a:rPr lang="ko-KR" altLang="en-US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ui</a:t>
            </a: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 + </a:t>
            </a:r>
            <a:r>
              <a:rPr lang="ko-KR" altLang="en-US" sz="2400" dirty="0" err="1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선택과집중</a:t>
            </a: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779270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do we have to answer?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703247" y="2518210"/>
            <a:ext cx="7737507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Request to Twitch can be denied</a:t>
            </a:r>
          </a:p>
          <a:p>
            <a:pPr marL="514350" indent="-514350">
              <a:buFont typeface="Arial"/>
              <a:buAutoNum type="arabicPeriod"/>
            </a:pPr>
            <a:r>
              <a:rPr lang="en-US" altLang="ko-KR" sz="2400" b="1" dirty="0">
                <a:latin typeface="Muli Light" panose="020B0600000101010101" charset="0"/>
                <a:cs typeface="Arial" panose="020B0604020202020204" pitchFamily="34" charset="0"/>
              </a:rPr>
              <a:t>Why don’t you use twitch account to login?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1"/>
                </a:solidFill>
                <a:latin typeface="Muli Light" panose="020B0600000101010101" charset="0"/>
                <a:cs typeface="Arial" panose="020B0604020202020204" pitchFamily="34" charset="0"/>
              </a:rPr>
              <a:t>Will your algorithm work differently depending on a game type?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Muli Light" panose="020B0600000101010101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5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3F6F8D-A1EA-431B-853C-2D29AB605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131DA8-579C-48AB-BA02-C7AAF2EC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396"/>
            <a:ext cx="9144000" cy="15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3F6F8D-A1EA-431B-853C-2D29AB605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22E31-79A0-45C1-8D5C-2285C048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975"/>
            <a:ext cx="9144000" cy="28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61604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1284</Words>
  <Application>Microsoft Office PowerPoint</Application>
  <PresentationFormat>화면 슬라이드 쇼(16:9)</PresentationFormat>
  <Paragraphs>264</Paragraphs>
  <Slides>37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Calibri Light</vt:lpstr>
      <vt:lpstr>Symbol</vt:lpstr>
      <vt:lpstr>Poppins Light</vt:lpstr>
      <vt:lpstr>Poppins</vt:lpstr>
      <vt:lpstr>Muli Light</vt:lpstr>
      <vt:lpstr>Arial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142</cp:revision>
  <dcterms:modified xsi:type="dcterms:W3CDTF">2019-04-03T16:00:06Z</dcterms:modified>
</cp:coreProperties>
</file>